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 showGuides="1">
      <p:cViewPr varScale="1">
        <p:scale>
          <a:sx n="102" d="100"/>
          <a:sy n="102" d="100"/>
        </p:scale>
        <p:origin x="138" y="21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8DC0E9-BEBA-4E68-A907-A6C125EE816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78DFA74-72F4-40AB-9AA4-A3F7AAAF23C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520736F-6A81-4219-98D7-74CEF50A63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D7C7F9-6B07-4712-86A5-BD2F7857D2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515B37-9DFD-435C-AF23-BCC961CB0C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7438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8EE24A-27BB-4F92-9413-4E28AF74C4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4C81835-4C1F-4A87-9E64-89914294C39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565858-A154-483B-998D-0210A06323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639330-C933-4D4C-870E-3C7A9DB999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C28DC7-846B-47AD-A4F1-81785C2B8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07051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BF43A17-7E1A-4C83-BA24-B1D4AB0186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9C551D4-9D39-44D3-881E-EFAB8C0719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87BA8B-62A2-44B4-A437-6B863548F1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1BE17C0-EBD2-4F1D-9696-9A4F37A916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AC579-FDE9-4F23-9F49-8710E7DFB7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27650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3B354C-A02D-438E-A493-AE77C912BE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6A0F6D-C03A-457D-B1A1-0245247FDA4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E75928-9585-426E-85BE-C8B3B78FA9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F8767E-122C-41A9-BAE3-43EFC0D0C2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88B49F4-1833-4684-B0EC-C6971605F7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35192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0C0B83-8A0F-4B7C-9BFE-746F221237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759DAF6-D297-40EF-922C-58A32A41B20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263FF8-23C1-4125-AAAB-8806112817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ADFC7C-4A22-4797-A804-7AF1D934E8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EDDB219-E104-4F23-9795-A0793F9806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137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D71478-7501-4493-843A-C4EFEB2289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24130C-1B2B-4BB0-BC1E-84ABC507B2B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25A7D8E-DF81-4BC3-A531-84AFE61C0A0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895F90C-1657-4826-92DA-61EDC20262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EEF9C2-1A55-401E-A986-309E3EF6C3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8D76377-D579-43E6-AAB2-621EFEF846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3772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ADACC4-B46E-4A36-A246-AAF67D54E5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4173863-C6BA-4C91-9F97-585D0CBAE3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2329A01-78DE-4724-A64E-78CEDF99AE2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1BD19B6-32BB-444A-836A-1BFEFEB96FE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3CA5A73-4180-468A-816F-70808213C39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3A406B1-F570-47F6-BF27-7D8D4B5E8F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ACE7857-1A2C-4F01-BE30-0576F775B8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B78E3A2-69C8-48C9-8970-8573277B11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692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F9D65A-320F-4750-82DC-1046741CDD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182572F-307C-421D-A359-5739349EEA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A361FEA-A65A-4CE5-8A62-7F01D4E5EE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C585AF3-889A-413B-84B5-D1F0E263B7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26895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716B763-BB71-4523-993C-2F71695DB5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870FF10-5FAA-48E6-B516-03119E2B9B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EF1746C-1A51-489A-A001-D5A57C8D1E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4957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D5A285-E88A-4AD2-A2B8-02696D3F5C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3D97CC2-4A56-4ED0-9094-E6667A04FD6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7C6C41C-06AF-43FB-938B-BA983EE9BE9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7DFB2CD-795C-4331-BD86-F982BE4773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252828-5A10-4FAC-9DA9-EAC890C5E3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F78C3C7-E1D3-4EE1-AB1E-84ABD84574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28055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DC7F4C-D789-4128-BCE5-F9189C3B01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A6307B4-94BF-4F70-B9B8-99EB2352166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F6FCCD0-8AAC-4BDF-9C90-49E7BAA0199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0FD76BD-0842-4379-B6EC-8AB7E5382C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7479963-5624-4CF8-9174-895A1F63F8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88C3AA2-ECA8-4AA6-BDFB-742D2E1893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1835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05554C9-9CCA-49B9-B680-31B1C0FC08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84518E7-4F8E-45EC-B166-F9088E58159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10BCD1-89D4-4883-B6EA-0BCA3C54A17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22436A-5456-4976-B9D6-FF09F6B6067D}" type="datetimeFigureOut">
              <a:rPr lang="en-US" smtClean="0"/>
              <a:t>2/10/2022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D2AD3F-60E8-4D88-AEC0-BACD135A3CA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A083F4-BD56-4109-A29A-DE0CC113094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03C6DD-CF6B-4A81-89E9-490D3CCDC5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11809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C52253-53F4-473F-A5B4-725BA8ED52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Booth Design – Production Specifications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D7AD701-3085-42FB-969F-4E1D51AFC0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Image resolution must be 300 dpi or higher.</a:t>
            </a:r>
          </a:p>
          <a:p>
            <a:r>
              <a:rPr lang="en-US" dirty="0"/>
              <a:t>Color must be represented in CMYK values.</a:t>
            </a:r>
          </a:p>
          <a:p>
            <a:r>
              <a:rPr lang="en-US" dirty="0"/>
              <a:t>All text must be vector </a:t>
            </a:r>
          </a:p>
          <a:p>
            <a:r>
              <a:rPr lang="en-US" dirty="0"/>
              <a:t>Fonts must be embedded or converted to outline.</a:t>
            </a:r>
          </a:p>
        </p:txBody>
      </p:sp>
    </p:spTree>
    <p:extLst>
      <p:ext uri="{BB962C8B-B14F-4D97-AF65-F5344CB8AC3E}">
        <p14:creationId xmlns:p14="http://schemas.microsoft.com/office/powerpoint/2010/main" val="39454722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36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Booth Design – Production Specifications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Booth Design – Production Specifications</dc:title>
  <dc:creator>Betsy Bowers</dc:creator>
  <cp:lastModifiedBy>Betsy Bowers</cp:lastModifiedBy>
  <cp:revision>1</cp:revision>
  <dcterms:created xsi:type="dcterms:W3CDTF">2022-02-10T17:18:28Z</dcterms:created>
  <dcterms:modified xsi:type="dcterms:W3CDTF">2022-02-10T17:24:01Z</dcterms:modified>
</cp:coreProperties>
</file>

<file path=docProps/thumbnail.jpeg>
</file>